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8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8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D0BFA-EC05-4B53-A585-11A5A5ADBCC5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7181-158E-4DE9-AD70-E4153EFCE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and Weight of Soil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Ankan Basu, CPG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3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volume of weight of soil contaminated by a chemical spill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presented in Hydrogeology and Groundwater Modeling book by </a:t>
            </a:r>
            <a:r>
              <a:rPr lang="en-US" dirty="0" err="1" smtClean="0"/>
              <a:t>Neven</a:t>
            </a:r>
            <a:r>
              <a:rPr lang="en-US" dirty="0" smtClean="0"/>
              <a:t> </a:t>
            </a:r>
            <a:r>
              <a:rPr lang="en-US" dirty="0" err="1" smtClean="0"/>
              <a:t>Kresic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am going to produce a simplified version of the problem.</a:t>
            </a:r>
          </a:p>
          <a:p>
            <a:r>
              <a:rPr lang="en-US" dirty="0" smtClean="0"/>
              <a:t>I will sue SURFER DEMO version. It can be used to create grids and perform volume calculations.</a:t>
            </a:r>
          </a:p>
          <a:p>
            <a:r>
              <a:rPr lang="en-US" dirty="0" smtClean="0"/>
              <a:t>You can use other software such as CARLSON for volume calculations also.</a:t>
            </a:r>
          </a:p>
        </p:txBody>
      </p:sp>
    </p:spTree>
    <p:extLst>
      <p:ext uri="{BB962C8B-B14F-4D97-AF65-F5344CB8AC3E}">
        <p14:creationId xmlns:p14="http://schemas.microsoft.com/office/powerpoint/2010/main" val="309873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XYZ database for soil borings.</a:t>
            </a:r>
          </a:p>
          <a:p>
            <a:r>
              <a:rPr lang="en-US" dirty="0" smtClean="0"/>
              <a:t>Soil is composed of Kaolinite (65%), K-Feldspar (20%) and quartz (15%).</a:t>
            </a:r>
          </a:p>
          <a:p>
            <a:r>
              <a:rPr lang="en-US" dirty="0" smtClean="0"/>
              <a:t>Average soil porosity= 14%</a:t>
            </a:r>
          </a:p>
          <a:p>
            <a:r>
              <a:rPr lang="en-US" dirty="0" smtClean="0"/>
              <a:t>Saturation Index=22%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0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volume of contaminated soil.</a:t>
            </a:r>
          </a:p>
          <a:p>
            <a:pPr lvl="1"/>
            <a:r>
              <a:rPr lang="en-US" dirty="0" smtClean="0"/>
              <a:t>Use software to create grids for surfaces of interest</a:t>
            </a:r>
          </a:p>
          <a:p>
            <a:pPr lvl="1"/>
            <a:r>
              <a:rPr lang="en-US" dirty="0" smtClean="0"/>
              <a:t>Calculate volume between the grids.</a:t>
            </a:r>
          </a:p>
          <a:p>
            <a:r>
              <a:rPr lang="en-US" dirty="0" smtClean="0"/>
              <a:t>SURFER is used for the exercise.</a:t>
            </a:r>
          </a:p>
          <a:p>
            <a:r>
              <a:rPr lang="en-US" dirty="0" smtClean="0"/>
              <a:t>Assumption: Every bit of contaminated soil must be removed.</a:t>
            </a:r>
          </a:p>
        </p:txBody>
      </p:sp>
    </p:spTree>
    <p:extLst>
      <p:ext uri="{BB962C8B-B14F-4D97-AF65-F5344CB8AC3E}">
        <p14:creationId xmlns:p14="http://schemas.microsoft.com/office/powerpoint/2010/main" val="414729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spreadsheet or a text (ASCII) file.</a:t>
            </a:r>
          </a:p>
          <a:p>
            <a:r>
              <a:rPr lang="en-US" dirty="0" smtClean="0"/>
              <a:t>Import database to SURFER / CARLSON</a:t>
            </a:r>
          </a:p>
          <a:p>
            <a:r>
              <a:rPr lang="en-US" dirty="0" smtClean="0"/>
              <a:t>Create grid for top surface</a:t>
            </a:r>
          </a:p>
          <a:p>
            <a:r>
              <a:rPr lang="en-US" dirty="0" smtClean="0"/>
              <a:t>Create grid for bottom surface</a:t>
            </a:r>
          </a:p>
          <a:p>
            <a:r>
              <a:rPr lang="en-US" dirty="0" smtClean="0"/>
              <a:t>Create a grid for TOP-BOTTOM Grid.</a:t>
            </a:r>
          </a:p>
          <a:p>
            <a:r>
              <a:rPr lang="en-US" dirty="0" smtClean="0"/>
              <a:t>Perform volume calculation from 0 elevation and the (TOP-BOTTOM) Grid.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and Weight Calculations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AutoShape 2" descr="https://mail-attachment.googleusercontent.com/attachment/u/0/?ui=2&amp;ik=d06fa3a4fa&amp;view=att&amp;th=13d9ade295d65036&amp;attid=0.1&amp;disp=inline&amp;safe=1&amp;zw&amp;saduie=AG9B_P8DUcjitAD6-mNovAihrJlQ&amp;sadet=1364103022662&amp;sads=nHB8_FxmQk_VPJz_7xzyGGE6fy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2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202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Volume and Weight of Soil </vt:lpstr>
      <vt:lpstr>Find the volume of weight of soil contaminated by a chemical spill </vt:lpstr>
      <vt:lpstr>Provided information</vt:lpstr>
      <vt:lpstr>Goal</vt:lpstr>
      <vt:lpstr>Steps</vt:lpstr>
      <vt:lpstr>Volume and Weight Calculations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</dc:title>
  <dc:creator>Ankan Basu</dc:creator>
  <cp:lastModifiedBy>Ankan Basu</cp:lastModifiedBy>
  <cp:revision>6</cp:revision>
  <dcterms:created xsi:type="dcterms:W3CDTF">2013-03-24T02:07:59Z</dcterms:created>
  <dcterms:modified xsi:type="dcterms:W3CDTF">2013-03-24T05:31:30Z</dcterms:modified>
</cp:coreProperties>
</file>